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9" r:id="rId1"/>
  </p:sldMasterIdLst>
  <p:sldIdLst>
    <p:sldId id="266" r:id="rId2"/>
    <p:sldId id="257" r:id="rId3"/>
    <p:sldId id="259" r:id="rId4"/>
    <p:sldId id="260" r:id="rId5"/>
    <p:sldId id="265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0" autoAdjust="0"/>
    <p:restoredTop sz="94627" autoAdjust="0"/>
  </p:normalViewPr>
  <p:slideViewPr>
    <p:cSldViewPr>
      <p:cViewPr varScale="1">
        <p:scale>
          <a:sx n="74" d="100"/>
          <a:sy n="74" d="100"/>
        </p:scale>
        <p:origin x="92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76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4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219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2464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078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696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0302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490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4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11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71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253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605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949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99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3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2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9B4ABD-E0DF-4856-9EC8-C7D8579DA589}" type="datetimeFigureOut">
              <a:rPr lang="es-MX" smtClean="0"/>
              <a:pPr/>
              <a:t>18/12/2019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318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  <p:sldLayoutId id="2147484259" r:id="rId10"/>
    <p:sldLayoutId id="2147484260" r:id="rId11"/>
    <p:sldLayoutId id="2147484261" r:id="rId12"/>
    <p:sldLayoutId id="2147484262" r:id="rId13"/>
    <p:sldLayoutId id="2147484263" r:id="rId14"/>
    <p:sldLayoutId id="2147484264" r:id="rId15"/>
    <p:sldLayoutId id="2147484265" r:id="rId16"/>
    <p:sldLayoutId id="214748426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642910" y="2357430"/>
            <a:ext cx="7643866" cy="3286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IX</a:t>
            </a:r>
            <a:r>
              <a:rPr kumimoji="0" lang="es-MX" sz="4000" b="1" i="0" strike="noStrike" kern="120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 </a:t>
            </a:r>
            <a:r>
              <a:rPr kumimoji="0" lang="es-MX" sz="4000" b="1" i="0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Campeonato</a:t>
            </a:r>
            <a:r>
              <a:rPr kumimoji="0" lang="es-MX" sz="4000" b="1" i="0" strike="noStrike" kern="120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 Nacional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strike="noStrike" kern="120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Escuelas de Vela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strike="noStrike" kern="120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2020</a:t>
            </a:r>
            <a:endParaRPr kumimoji="0" lang="es-MX" sz="4000" b="1" i="0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oper Black" pitchFamily="18" charset="0"/>
              <a:ea typeface="+mj-ea"/>
              <a:cs typeface="Aharoni" pitchFamily="2" charset="-79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593" y="260648"/>
            <a:ext cx="2202608" cy="2659336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67544" y="764704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ESPECIFICACIONES DE LOS REQUISITOS</a:t>
            </a:r>
            <a:endParaRPr lang="es-CL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69834" y="1988840"/>
            <a:ext cx="73581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Dentro de los requisitos a considerar para poder elegir el club sede, se tomaran en cuenta 2 tipos:</a:t>
            </a:r>
          </a:p>
          <a:p>
            <a:pPr algn="just"/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1.- Requisitos Fijos (R.F).- 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son aquellos considerados como base para poder realizar el Campeonato. Se consideran fundamentales y obligatorios.</a:t>
            </a:r>
          </a:p>
          <a:p>
            <a:pPr algn="just"/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2.- Requisitos Variables (R.V.).- 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son todos aquellos adicionales que no estén dentro de los fijos. </a:t>
            </a:r>
          </a:p>
          <a:p>
            <a:pPr algn="just"/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Se decidirá en base a los R.V. que ofrezcan los Clubes postulantes. Debido a que ante la falta de alguno de los R.F. será considerado como incumplimiento de las bases de postulación.</a:t>
            </a:r>
          </a:p>
          <a:p>
            <a:pPr algn="just">
              <a:buFontTx/>
              <a:buChar char="-"/>
            </a:pPr>
            <a:endParaRPr lang="es-CL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852" y="635865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28596" y="357166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 FIJOS</a:t>
            </a:r>
            <a:endParaRPr lang="es-CL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1560" y="919493"/>
            <a:ext cx="7358114" cy="4844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1.- EQUIPO DE TRABAJO.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1.1. 	Debe estar representado por algún director de la organización.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1.2.  	Contar con el apoyo de la municipalidad.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1.3.	Deberá disponer de dos marineros para apoyar en las labores de patio para la  organización del evento.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1.4. 	Deberá disponer de al menos 2 personas que puedan actuar dentro de la comisión de regata.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1.5.  El equipo de trabajo debe tener la disposición para tener al menos 2 reuniones previas . Y mantener constante </a:t>
            </a:r>
            <a:r>
              <a:rPr lang="es-ES" sz="1600" dirty="0" err="1">
                <a:solidFill>
                  <a:schemeClr val="accent1">
                    <a:lumMod val="50000"/>
                  </a:schemeClr>
                </a:solidFill>
              </a:rPr>
              <a:t>feed</a:t>
            </a: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back con la Federación para ir chequeando gestiones y avances.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23900" indent="-723900"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2.- LOGISTICA</a:t>
            </a:r>
          </a:p>
          <a:p>
            <a:pPr marL="804863" indent="-627063" algn="just">
              <a:lnSpc>
                <a:spcPts val="23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2.1.  	Deben tener el espacio adecuado para recibir al menos 100 embarcaciones.</a:t>
            </a:r>
          </a:p>
          <a:p>
            <a:pPr marL="804863" indent="-627063" algn="just">
              <a:lnSpc>
                <a:spcPts val="23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2.2.  	Se debe gestionar alojamiento para todos los participantes. (100 participantes + monitores y personal de apoyo =&gt; 130 beneficiarios)</a:t>
            </a:r>
          </a:p>
          <a:p>
            <a:pPr marL="723900" indent="-546100" algn="just">
              <a:lnSpc>
                <a:spcPts val="23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2.3. 	  El lugar de alojamiento debe ser cercano al club. En el caso 	contrario, deberán contemplar  transporte ida y vuelta al club.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852" y="635865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39552" y="1157501"/>
            <a:ext cx="73581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2.4.	Se  deberá   habilitar una  zona  con acceso a energía eléctrica 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	para  la organización del campeonato. (FEDEVELA, C.R., periodistas, etc.)</a:t>
            </a:r>
          </a:p>
          <a:p>
            <a:pPr marL="723900" indent="-546100" algn="just"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2.5. 	Se deberá habilitar lugares para que los participantes puedan recibir la  alimentación diaria.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2.6. 	El club deberá contar con baños y camarines aptos para recibir a todos los participantes.</a:t>
            </a:r>
          </a:p>
          <a:p>
            <a:pPr marL="804863" indent="-627063" algn="just"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2.7.	Deberán gestionar con Capitanía de Puerto los permisos pertinentes y coordinar el apoyo  durante el campeonato.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2.8. 	Se deberá gestionar con centro asistencial mas cercano el apoyo con una ambulancia durante todos los días del evento. Ya sean los días previos de entrenamientos, los días de regata y posteriores si hubiesen.</a:t>
            </a:r>
          </a:p>
          <a:p>
            <a:pPr marL="723900" indent="-546100" algn="just"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2.9. 	Se deberá disponer de al menos 2 embarcaciones de apoyo . Una para el juez y otra para apoyo en el fondeo de cancha y clínica con deportistas.</a:t>
            </a:r>
          </a:p>
          <a:p>
            <a:pPr marL="723900" indent="-546100" algn="just"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2.10    Se deberá disponer de al menos tres embarcaciones para seguridad, que este permanentemente en las canchas de regata.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2.11. 	Seguridad en el recinto, tanto de día como de noche.</a:t>
            </a:r>
          </a:p>
          <a:p>
            <a:pPr marL="804863" indent="-627063" algn="just"/>
            <a:endParaRPr lang="es-E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14348" y="370761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 FIJOS</a:t>
            </a:r>
            <a:endParaRPr lang="es-CL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852" y="635865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28596" y="357166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 VARIABLES</a:t>
            </a:r>
            <a:endParaRPr lang="es-CL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10" y="1500174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1.- EQUIPO DE TRABAJO.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1.1.	Personal de apoyo para ayudar a las delegación al momento de su llegada y    salida.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1.2.  	Personal para manejar embarcaciones de apoyo.</a:t>
            </a:r>
          </a:p>
          <a:p>
            <a:pPr marL="723900" indent="-723900" algn="just"/>
            <a:endParaRPr lang="es-ES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723900" indent="-723900"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2.- LOGISTICA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2.1. 	Embarcaciones extras para poder facilitar a delegaciones de regiones lejanas, que no puedan trasladar sus implementos.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2.2.  	Embarcaciones de apoyo para trasladar monitores, periodistas o familiares de los participantes. 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2.3.  	Sectores para el descanso de los deportistas.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2.4.  	Gestionar apoyo para la manipulación de la alimentación diaria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2.5      Contar con alojamiento marinero gratuito para participantes.</a:t>
            </a:r>
          </a:p>
          <a:p>
            <a:pPr marL="804863" indent="-804863" algn="just"/>
            <a:endParaRPr lang="es-E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804863" indent="-804863"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3.-  ECONOMICOS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3.1.  	Conseguir auspiciadores, patrocinadores o canjes para apoyar con premios para los deportistas u otros.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852" y="635865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611560" y="1662770"/>
            <a:ext cx="7358114" cy="2809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900"/>
              </a:lnSpc>
              <a:buFontTx/>
              <a:buChar char="-"/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La entrega de postulaciones estarán abiertas hasta el  10 de marzo 2020.</a:t>
            </a:r>
          </a:p>
          <a:p>
            <a:pPr algn="just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FEDEVELA entregará los resultados del club sede el 20 de Marzo.</a:t>
            </a:r>
          </a:p>
          <a:p>
            <a:pPr marL="95250" indent="-95250" algn="just">
              <a:lnSpc>
                <a:spcPts val="2900"/>
              </a:lnSpc>
              <a:buFontTx/>
              <a:buChar char="-"/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Los aportes económicos que la federación dispondrá se informaran en el mes de enero 2020.</a:t>
            </a:r>
          </a:p>
          <a:p>
            <a:pPr marL="95250" indent="-95250" algn="just">
              <a:lnSpc>
                <a:spcPts val="2900"/>
              </a:lnSpc>
              <a:buFontTx/>
              <a:buChar char="-"/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Fecha propuesta 18,19 y 20 diciembre 2020.</a:t>
            </a:r>
          </a:p>
          <a:p>
            <a:pPr marL="95250" indent="-95250" algn="just">
              <a:lnSpc>
                <a:spcPts val="2900"/>
              </a:lnSpc>
              <a:buFontTx/>
              <a:buChar char="-"/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En el caso de gestionar auspicios, se deberá informar con antelación a FEDEVELA, para que no estén dentro del mismo rubro de los que dispondrá la Federacion.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28596" y="357166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PLAZOS Y OTROS ANTECEDENTES </a:t>
            </a:r>
            <a:endParaRPr lang="es-CL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852" y="635865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1504</TotalTime>
  <Words>712</Words>
  <Application>Microsoft Office PowerPoint</Application>
  <PresentationFormat>Presentación en pantalla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Cooper Black</vt:lpstr>
      <vt:lpstr>Tw Cen MT</vt:lpstr>
      <vt:lpstr>Gota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Requisitos Sede Nacional 2015</dc:title>
  <dc:creator>Sary Ortega</dc:creator>
  <cp:lastModifiedBy>marissa maurin gausset</cp:lastModifiedBy>
  <cp:revision>159</cp:revision>
  <dcterms:created xsi:type="dcterms:W3CDTF">2013-11-26T21:09:13Z</dcterms:created>
  <dcterms:modified xsi:type="dcterms:W3CDTF">2019-12-18T17:29:47Z</dcterms:modified>
</cp:coreProperties>
</file>